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4" r:id="rId1"/>
  </p:sldMasterIdLst>
  <p:sldIdLst>
    <p:sldId id="261" r:id="rId2"/>
    <p:sldId id="257" r:id="rId3"/>
    <p:sldId id="258" r:id="rId4"/>
    <p:sldId id="259" r:id="rId5"/>
    <p:sldId id="263" r:id="rId6"/>
    <p:sldId id="260" r:id="rId7"/>
    <p:sldId id="264" r:id="rId8"/>
    <p:sldId id="262" r:id="rId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8" d="100"/>
          <a:sy n="88" d="100"/>
        </p:scale>
        <p:origin x="-1062"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8" name="Date Placeholder 27"/>
          <p:cNvSpPr>
            <a:spLocks noGrp="1"/>
          </p:cNvSpPr>
          <p:nvPr>
            <p:ph type="dt" sz="half" idx="10"/>
          </p:nvPr>
        </p:nvSpPr>
        <p:spPr/>
        <p:txBody>
          <a:bodyPr/>
          <a:lstStyle>
            <a:extLst/>
          </a:lstStyle>
          <a:p>
            <a:fld id="{EB335A3A-E7C4-4318-A335-4A70882504B6}" type="datetimeFigureOut">
              <a:rPr lang="en-US" smtClean="0"/>
              <a:t>4/6/2011</a:t>
            </a:fld>
            <a:endParaRPr lang="en-US"/>
          </a:p>
        </p:txBody>
      </p:sp>
      <p:sp>
        <p:nvSpPr>
          <p:cNvPr id="17" name="Footer Placeholder 16"/>
          <p:cNvSpPr>
            <a:spLocks noGrp="1"/>
          </p:cNvSpPr>
          <p:nvPr>
            <p:ph type="ftr" sz="quarter" idx="11"/>
          </p:nvPr>
        </p:nvSpPr>
        <p:spPr/>
        <p:txBody>
          <a:bodyPr/>
          <a:lstStyle>
            <a:extLst/>
          </a:lstStyle>
          <a:p>
            <a:endParaRPr lang="en-US"/>
          </a:p>
        </p:txBody>
      </p:sp>
      <p:sp>
        <p:nvSpPr>
          <p:cNvPr id="29" name="Slide Number Placeholder 28"/>
          <p:cNvSpPr>
            <a:spLocks noGrp="1"/>
          </p:cNvSpPr>
          <p:nvPr>
            <p:ph type="sldNum" sz="quarter" idx="12"/>
          </p:nvPr>
        </p:nvSpPr>
        <p:spPr/>
        <p:txBody>
          <a:bodyPr/>
          <a:lstStyle>
            <a:extLst/>
          </a:lstStyle>
          <a:p>
            <a:fld id="{E715AC43-9B10-4CA4-94D4-DF7AF9F58EE1}" type="slidenum">
              <a:rPr lang="en-US" smtClean="0"/>
              <a:t>‹#›</a:t>
            </a:fld>
            <a:endParaRPr lang="en-US"/>
          </a:p>
        </p:txBody>
      </p:sp>
      <p:sp>
        <p:nvSpPr>
          <p:cNvPr id="32" name="Rectangle 31"/>
          <p:cNvSpPr/>
          <p:nvPr/>
        </p:nvSpPr>
        <p:spPr>
          <a:xfrm>
            <a:off x="0" y="-1"/>
            <a:ext cx="365760" cy="6854456"/>
          </a:xfrm>
          <a:prstGeom prst="rect">
            <a:avLst/>
          </a:prstGeom>
          <a:solidFill>
            <a:srgbClr val="FFFFFF">
              <a:alpha val="100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39" name="Rectangle 38"/>
          <p:cNvSpPr/>
          <p:nvPr/>
        </p:nvSpPr>
        <p:spPr>
          <a:xfrm>
            <a:off x="309558" y="680477"/>
            <a:ext cx="45720"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0" name="Rectangle 39"/>
          <p:cNvSpPr/>
          <p:nvPr/>
        </p:nvSpPr>
        <p:spPr>
          <a:xfrm>
            <a:off x="269073" y="680477"/>
            <a:ext cx="27432"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1" name="Rectangle 40"/>
          <p:cNvSpPr/>
          <p:nvPr/>
        </p:nvSpPr>
        <p:spPr>
          <a:xfrm>
            <a:off x="250020"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42" name="Rectangle 41"/>
          <p:cNvSpPr/>
          <p:nvPr/>
        </p:nvSpPr>
        <p:spPr>
          <a:xfrm>
            <a:off x="221768"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8" name="Title 7"/>
          <p:cNvSpPr>
            <a:spLocks noGrp="1"/>
          </p:cNvSpPr>
          <p:nvPr>
            <p:ph type="ctrTitle"/>
          </p:nvPr>
        </p:nvSpPr>
        <p:spPr>
          <a:xfrm>
            <a:off x="914400" y="4343400"/>
            <a:ext cx="7772400" cy="1975104"/>
          </a:xfrm>
        </p:spPr>
        <p:txBody>
          <a:bodyPr/>
          <a:lstStyle>
            <a:lvl1pPr marR="9144" algn="l">
              <a:defRPr sz="4000" b="1" cap="all" spc="0" baseline="0">
                <a:effectLst>
                  <a:reflection blurRad="12700" stA="34000" endA="740" endPos="53000" dir="5400000" sy="-100000" algn="bl" rotWithShape="0"/>
                </a:effectLst>
              </a:defRPr>
            </a:lvl1pPr>
            <a:extLst/>
          </a:lstStyle>
          <a:p>
            <a:r>
              <a:rPr kumimoji="0" lang="en-US" smtClean="0"/>
              <a:t>Click to edit Master title style</a:t>
            </a:r>
            <a:endParaRPr kumimoji="0" lang="en-US"/>
          </a:p>
        </p:txBody>
      </p:sp>
      <p:sp>
        <p:nvSpPr>
          <p:cNvPr id="9" name="Subtitle 8"/>
          <p:cNvSpPr>
            <a:spLocks noGrp="1"/>
          </p:cNvSpPr>
          <p:nvPr>
            <p:ph type="subTitle" idx="1"/>
          </p:nvPr>
        </p:nvSpPr>
        <p:spPr>
          <a:xfrm>
            <a:off x="914400" y="2834640"/>
            <a:ext cx="7772400" cy="1508760"/>
          </a:xfrm>
        </p:spPr>
        <p:txBody>
          <a:bodyPr lIns="100584" tIns="45720" anchor="b"/>
          <a:lstStyle>
            <a:lvl1pPr marL="0" indent="0" algn="l">
              <a:spcBef>
                <a:spcPts val="0"/>
              </a:spcBef>
              <a:buNone/>
              <a:defRPr sz="2000">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56" name="Rectangle 55"/>
          <p:cNvSpPr/>
          <p:nvPr/>
        </p:nvSpPr>
        <p:spPr>
          <a:xfrm>
            <a:off x="255291" y="5047394"/>
            <a:ext cx="73152" cy="169164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65" name="Rectangle 64"/>
          <p:cNvSpPr/>
          <p:nvPr/>
        </p:nvSpPr>
        <p:spPr>
          <a:xfrm>
            <a:off x="255291" y="4796819"/>
            <a:ext cx="73152" cy="228600"/>
          </a:xfrm>
          <a:prstGeom prst="rect">
            <a:avLst/>
          </a:prstGeom>
          <a:solidFill>
            <a:schemeClr val="accent3">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66" name="Rectangle 65"/>
          <p:cNvSpPr/>
          <p:nvPr/>
        </p:nvSpPr>
        <p:spPr>
          <a:xfrm>
            <a:off x="255291" y="4637685"/>
            <a:ext cx="73152" cy="137160"/>
          </a:xfrm>
          <a:prstGeom prst="rect">
            <a:avLst/>
          </a:prstGeom>
          <a:solidFill>
            <a:schemeClr val="bg2"/>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67" name="Rectangle 66"/>
          <p:cNvSpPr/>
          <p:nvPr/>
        </p:nvSpPr>
        <p:spPr>
          <a:xfrm>
            <a:off x="255291" y="4542559"/>
            <a:ext cx="73152" cy="7315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EB335A3A-E7C4-4318-A335-4A70882504B6}" type="datetimeFigureOut">
              <a:rPr lang="en-US" smtClean="0"/>
              <a:t>4/6/2011</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E715AC43-9B10-4CA4-94D4-DF7AF9F58EE1}"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1981200" cy="5851525"/>
          </a:xfrm>
        </p:spPr>
        <p:txBody>
          <a:bodyPr vert="eaVert" anchor="ct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609600" y="274639"/>
            <a:ext cx="58674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EB335A3A-E7C4-4318-A335-4A70882504B6}" type="datetimeFigureOut">
              <a:rPr lang="en-US" smtClean="0"/>
              <a:t>4/6/2011</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E715AC43-9B10-4CA4-94D4-DF7AF9F58EE1}"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EB335A3A-E7C4-4318-A335-4A70882504B6}" type="datetimeFigureOut">
              <a:rPr lang="en-US" smtClean="0"/>
              <a:t>4/6/2011</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E715AC43-9B10-4CA4-94D4-DF7AF9F58EE1}"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14" name="Freeform 13"/>
          <p:cNvSpPr>
            <a:spLocks/>
          </p:cNvSpPr>
          <p:nvPr/>
        </p:nvSpPr>
        <p:spPr bwMode="auto">
          <a:xfrm>
            <a:off x="4828952" y="1073888"/>
            <a:ext cx="4322136" cy="5791200"/>
          </a:xfrm>
          <a:custGeom>
            <a:avLst>
              <a:gd name="A1" fmla="val 0"/>
              <a:gd name="A2" fmla="val 0"/>
              <a:gd name="A3" fmla="val 0"/>
              <a:gd name="A4" fmla="val 0"/>
              <a:gd name="A5" fmla="val 0"/>
              <a:gd name="A6" fmla="val 0"/>
              <a:gd name="A7" fmla="val 0"/>
              <a:gd name="A8" fmla="val 0"/>
            </a:avLst>
            <a:gdLst/>
            <a:ahLst/>
            <a:cxnLst>
              <a:cxn ang="0">
                <a:pos x="0" y="3648"/>
              </a:cxn>
              <a:cxn ang="0">
                <a:pos x="720" y="2016"/>
              </a:cxn>
              <a:cxn ang="0">
                <a:pos x="2736" y="0"/>
              </a:cxn>
              <a:cxn ang="0">
                <a:pos x="2736" y="96"/>
              </a:cxn>
              <a:cxn ang="0">
                <a:pos x="744" y="2038"/>
              </a:cxn>
              <a:cxn ang="0">
                <a:pos x="48" y="3648"/>
              </a:cxn>
              <a:cxn ang="0">
                <a:pos x="0" y="3648"/>
              </a:cxn>
            </a:cxnLst>
            <a:rect l="0" t="0" r="0" b="0"/>
            <a:pathLst>
              <a:path w="2736" h="3648">
                <a:moveTo>
                  <a:pt x="0" y="3648"/>
                </a:moveTo>
                <a:lnTo>
                  <a:pt x="720" y="2016"/>
                </a:lnTo>
                <a:lnTo>
                  <a:pt x="2736" y="672"/>
                </a:lnTo>
                <a:lnTo>
                  <a:pt x="2736" y="720"/>
                </a:lnTo>
                <a:lnTo>
                  <a:pt x="744" y="2038"/>
                </a:lnTo>
                <a:lnTo>
                  <a:pt x="48" y="3648"/>
                </a:lnTo>
                <a:lnTo>
                  <a:pt x="48" y="3648"/>
                </a:lnTo>
                <a:close/>
              </a:path>
            </a:pathLst>
          </a:custGeom>
          <a:noFill/>
          <a:ln w="3175" cap="flat" cmpd="sng" algn="ctr">
            <a:solidFill>
              <a:schemeClr val="accent2">
                <a:alpha val="53000"/>
              </a:schemeClr>
            </a:solid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5" name="Freeform 14"/>
          <p:cNvSpPr>
            <a:spLocks/>
          </p:cNvSpPr>
          <p:nvPr/>
        </p:nvSpPr>
        <p:spPr bwMode="auto">
          <a:xfrm>
            <a:off x="373966" y="0"/>
            <a:ext cx="5514536" cy="6615332"/>
          </a:xfrm>
          <a:custGeom>
            <a:avLst>
              <a:gd name="A1" fmla="val 0"/>
              <a:gd name="A2" fmla="val 0"/>
              <a:gd name="A3" fmla="val 0"/>
              <a:gd name="A4" fmla="val 0"/>
              <a:gd name="A5" fmla="val 0"/>
              <a:gd name="A6" fmla="val 0"/>
              <a:gd name="A7" fmla="val 0"/>
              <a:gd name="A8" fmla="val 0"/>
            </a:avLst>
            <a:gdLst/>
            <a:ahLst/>
            <a:cxnLst>
              <a:cxn ang="0">
                <a:pos x="0" y="4080"/>
              </a:cxn>
              <a:cxn ang="0">
                <a:pos x="0" y="4128"/>
              </a:cxn>
              <a:cxn ang="0">
                <a:pos x="3504" y="2640"/>
              </a:cxn>
              <a:cxn ang="0">
                <a:pos x="2880" y="0"/>
              </a:cxn>
              <a:cxn ang="0">
                <a:pos x="2832" y="0"/>
              </a:cxn>
              <a:cxn ang="0">
                <a:pos x="3465" y="2619"/>
              </a:cxn>
              <a:cxn ang="0">
                <a:pos x="0" y="4080"/>
              </a:cxn>
            </a:cxnLst>
            <a:rect l="0" t="0" r="0" b="0"/>
            <a:pathLst>
              <a:path w="3504" h="4128">
                <a:moveTo>
                  <a:pt x="0" y="4080"/>
                </a:moveTo>
                <a:lnTo>
                  <a:pt x="0" y="4128"/>
                </a:lnTo>
                <a:lnTo>
                  <a:pt x="3504" y="2640"/>
                </a:lnTo>
                <a:lnTo>
                  <a:pt x="2880" y="0"/>
                </a:lnTo>
                <a:lnTo>
                  <a:pt x="2832" y="0"/>
                </a:lnTo>
                <a:lnTo>
                  <a:pt x="3465" y="2619"/>
                </a:lnTo>
                <a:lnTo>
                  <a:pt x="0" y="4080"/>
                </a:lnTo>
                <a:close/>
              </a:path>
            </a:pathLst>
          </a:custGeom>
          <a:noFill/>
          <a:ln w="3175" cap="flat" cmpd="sng" algn="ctr">
            <a:solidFill>
              <a:schemeClr val="accent2">
                <a:alpha val="53000"/>
              </a:schemeClr>
            </a:solid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3" name="Freeform 12"/>
          <p:cNvSpPr>
            <a:spLocks/>
          </p:cNvSpPr>
          <p:nvPr/>
        </p:nvSpPr>
        <p:spPr bwMode="auto">
          <a:xfrm rot="5236414">
            <a:off x="4462128" y="1483600"/>
            <a:ext cx="4114800" cy="1188720"/>
          </a:xfrm>
          <a:custGeom>
            <a:avLst>
              <a:gd name="A1" fmla="val 0"/>
              <a:gd name="A2" fmla="val 0"/>
              <a:gd name="A3" fmla="val 0"/>
              <a:gd name="A4" fmla="val 0"/>
              <a:gd name="A5" fmla="val 0"/>
              <a:gd name="A6" fmla="val 0"/>
              <a:gd name="A7" fmla="val 0"/>
              <a:gd name="A8" fmla="val 0"/>
            </a:avLst>
            <a:gdLst/>
            <a:ahLst/>
            <a:cxnLst>
              <a:cxn ang="0">
                <a:pos x="0" y="0"/>
              </a:cxn>
              <a:cxn ang="0">
                <a:pos x="3552" y="1344"/>
              </a:cxn>
              <a:cxn ang="0">
                <a:pos x="0" y="48"/>
              </a:cxn>
              <a:cxn ang="0">
                <a:pos x="0" y="0"/>
              </a:cxn>
            </a:cxnLst>
            <a:rect l="0" t="0" r="0" b="0"/>
            <a:pathLst>
              <a:path w="3552" h="1344">
                <a:moveTo>
                  <a:pt x="0" y="0"/>
                </a:moveTo>
                <a:lnTo>
                  <a:pt x="3552" y="1344"/>
                </a:lnTo>
                <a:lnTo>
                  <a:pt x="0" y="48"/>
                </a:lnTo>
                <a:lnTo>
                  <a:pt x="0" y="0"/>
                </a:lnTo>
                <a:close/>
              </a:path>
            </a:pathLst>
          </a:custGeom>
          <a:solidFill>
            <a:schemeClr val="bg2">
              <a:tint val="95000"/>
              <a:satMod val="18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6" name="Freeform 15"/>
          <p:cNvSpPr>
            <a:spLocks/>
          </p:cNvSpPr>
          <p:nvPr/>
        </p:nvSpPr>
        <p:spPr bwMode="auto">
          <a:xfrm>
            <a:off x="5943600" y="0"/>
            <a:ext cx="2743200" cy="4267200"/>
          </a:xfrm>
          <a:custGeom>
            <a:avLst>
              <a:gd name="A1" fmla="val 0"/>
              <a:gd name="A2" fmla="val 0"/>
              <a:gd name="A3" fmla="val 0"/>
              <a:gd name="A4" fmla="val 0"/>
              <a:gd name="A5" fmla="val 0"/>
              <a:gd name="A6" fmla="val 0"/>
              <a:gd name="A7" fmla="val 0"/>
              <a:gd name="A8" fmla="val 0"/>
            </a:avLst>
            <a:gdLst/>
            <a:ahLst/>
            <a:cxnLst>
              <a:cxn ang="0">
                <a:pos x="1104" y="0"/>
              </a:cxn>
              <a:cxn ang="0">
                <a:pos x="1728" y="0"/>
              </a:cxn>
              <a:cxn ang="0">
                <a:pos x="0" y="2688"/>
              </a:cxn>
              <a:cxn ang="0">
                <a:pos x="1104" y="0"/>
              </a:cxn>
            </a:cxnLst>
            <a:rect l="0" t="0" r="0" b="0"/>
            <a:pathLst>
              <a:path w="1728" h="2688">
                <a:moveTo>
                  <a:pt x="1104" y="0"/>
                </a:moveTo>
                <a:lnTo>
                  <a:pt x="1728" y="0"/>
                </a:lnTo>
                <a:lnTo>
                  <a:pt x="0" y="2688"/>
                </a:lnTo>
                <a:lnTo>
                  <a:pt x="1104"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7" name="Freeform 16"/>
          <p:cNvSpPr>
            <a:spLocks/>
          </p:cNvSpPr>
          <p:nvPr/>
        </p:nvSpPr>
        <p:spPr bwMode="auto">
          <a:xfrm>
            <a:off x="5943600" y="4267200"/>
            <a:ext cx="3200400" cy="1143000"/>
          </a:xfrm>
          <a:custGeom>
            <a:avLst>
              <a:gd name="A1" fmla="val 0"/>
              <a:gd name="A2" fmla="val 0"/>
              <a:gd name="A3" fmla="val 0"/>
              <a:gd name="A4" fmla="val 0"/>
              <a:gd name="A5" fmla="val 0"/>
              <a:gd name="A6" fmla="val 0"/>
              <a:gd name="A7" fmla="val 0"/>
              <a:gd name="A8" fmla="val 0"/>
            </a:avLst>
            <a:gdLst/>
            <a:ahLst/>
            <a:cxnLst>
              <a:cxn ang="0">
                <a:pos x="0" y="0"/>
              </a:cxn>
              <a:cxn ang="0">
                <a:pos x="2016" y="240"/>
              </a:cxn>
              <a:cxn ang="0">
                <a:pos x="2016" y="720"/>
              </a:cxn>
              <a:cxn ang="0">
                <a:pos x="0" y="0"/>
              </a:cxn>
            </a:cxnLst>
            <a:rect l="0" t="0" r="0" b="0"/>
            <a:pathLst>
              <a:path w="2016" h="720">
                <a:moveTo>
                  <a:pt x="0" y="0"/>
                </a:moveTo>
                <a:lnTo>
                  <a:pt x="2016" y="240"/>
                </a:lnTo>
                <a:lnTo>
                  <a:pt x="2016" y="720"/>
                </a:lnTo>
                <a:lnTo>
                  <a:pt x="0"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8" name="Freeform 17"/>
          <p:cNvSpPr>
            <a:spLocks/>
          </p:cNvSpPr>
          <p:nvPr/>
        </p:nvSpPr>
        <p:spPr bwMode="auto">
          <a:xfrm>
            <a:off x="5943600" y="0"/>
            <a:ext cx="1371600" cy="4267200"/>
          </a:xfrm>
          <a:custGeom>
            <a:avLst>
              <a:gd name="A1" fmla="val 0"/>
              <a:gd name="A2" fmla="val 0"/>
              <a:gd name="A3" fmla="val 0"/>
              <a:gd name="A4" fmla="val 0"/>
              <a:gd name="A5" fmla="val 0"/>
              <a:gd name="A6" fmla="val 0"/>
              <a:gd name="A7" fmla="val 0"/>
              <a:gd name="A8" fmla="val 0"/>
            </a:avLst>
            <a:gdLst/>
            <a:ahLst/>
            <a:cxnLst>
              <a:cxn ang="0">
                <a:pos x="864" y="0"/>
              </a:cxn>
              <a:cxn ang="0">
                <a:pos x="0" y="2688"/>
              </a:cxn>
              <a:cxn ang="0">
                <a:pos x="768" y="0"/>
              </a:cxn>
              <a:cxn ang="0">
                <a:pos x="864" y="0"/>
              </a:cxn>
            </a:cxnLst>
            <a:rect l="0" t="0" r="0" b="0"/>
            <a:pathLst>
              <a:path w="864" h="2688">
                <a:moveTo>
                  <a:pt x="864" y="0"/>
                </a:moveTo>
                <a:lnTo>
                  <a:pt x="0" y="2688"/>
                </a:lnTo>
                <a:lnTo>
                  <a:pt x="768" y="0"/>
                </a:lnTo>
                <a:lnTo>
                  <a:pt x="864"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9" name="Freeform 18"/>
          <p:cNvSpPr>
            <a:spLocks/>
          </p:cNvSpPr>
          <p:nvPr/>
        </p:nvSpPr>
        <p:spPr bwMode="auto">
          <a:xfrm>
            <a:off x="5948363" y="4246563"/>
            <a:ext cx="2090737" cy="2611437"/>
          </a:xfrm>
          <a:custGeom>
            <a:avLst>
              <a:gd name="A1" fmla="val 0"/>
              <a:gd name="A2" fmla="val 0"/>
              <a:gd name="A3" fmla="val 0"/>
              <a:gd name="A4" fmla="val 0"/>
              <a:gd name="A5" fmla="val 0"/>
              <a:gd name="A6" fmla="val 0"/>
              <a:gd name="A7" fmla="val 0"/>
              <a:gd name="A8" fmla="val 0"/>
            </a:avLst>
            <a:gdLst/>
            <a:ahLst/>
            <a:cxnLst>
              <a:cxn ang="0">
                <a:pos x="1071" y="1645"/>
              </a:cxn>
              <a:cxn ang="0">
                <a:pos x="1317" y="1645"/>
              </a:cxn>
              <a:cxn ang="0">
                <a:pos x="0" y="0"/>
              </a:cxn>
              <a:cxn ang="0">
                <a:pos x="1071" y="1645"/>
              </a:cxn>
            </a:cxnLst>
            <a:rect l="0" t="0" r="0" b="0"/>
            <a:pathLst>
              <a:path w="1317" h="1645">
                <a:moveTo>
                  <a:pt x="1071" y="1645"/>
                </a:moveTo>
                <a:lnTo>
                  <a:pt x="1317" y="1645"/>
                </a:lnTo>
                <a:lnTo>
                  <a:pt x="0" y="0"/>
                </a:lnTo>
                <a:lnTo>
                  <a:pt x="1071" y="1645"/>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0" name="Freeform 19"/>
          <p:cNvSpPr>
            <a:spLocks/>
          </p:cNvSpPr>
          <p:nvPr/>
        </p:nvSpPr>
        <p:spPr bwMode="auto">
          <a:xfrm>
            <a:off x="5943600" y="4267200"/>
            <a:ext cx="1600200" cy="2590800"/>
          </a:xfrm>
          <a:custGeom>
            <a:avLst>
              <a:gd name="A1" fmla="val 0"/>
              <a:gd name="A2" fmla="val 0"/>
              <a:gd name="A3" fmla="val 0"/>
              <a:gd name="A4" fmla="val 0"/>
              <a:gd name="A5" fmla="val 0"/>
              <a:gd name="A6" fmla="val 0"/>
              <a:gd name="A7" fmla="val 0"/>
              <a:gd name="A8" fmla="val 0"/>
            </a:avLst>
            <a:gdLst/>
            <a:ahLst/>
            <a:cxnLst>
              <a:cxn ang="0">
                <a:pos x="1008" y="1632"/>
              </a:cxn>
              <a:cxn ang="0">
                <a:pos x="0" y="0"/>
              </a:cxn>
              <a:cxn ang="0">
                <a:pos x="960" y="1632"/>
              </a:cxn>
              <a:cxn ang="0">
                <a:pos x="1008" y="1632"/>
              </a:cxn>
            </a:cxnLst>
            <a:rect l="0" t="0" r="0" b="0"/>
            <a:pathLst>
              <a:path w="1008" h="1632">
                <a:moveTo>
                  <a:pt x="1008" y="1632"/>
                </a:moveTo>
                <a:lnTo>
                  <a:pt x="0" y="0"/>
                </a:lnTo>
                <a:lnTo>
                  <a:pt x="960" y="1632"/>
                </a:lnTo>
                <a:lnTo>
                  <a:pt x="1008" y="1632"/>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1" name="Freeform 20"/>
          <p:cNvSpPr>
            <a:spLocks/>
          </p:cNvSpPr>
          <p:nvPr/>
        </p:nvSpPr>
        <p:spPr bwMode="auto">
          <a:xfrm>
            <a:off x="5943600" y="1371600"/>
            <a:ext cx="3200400" cy="2895600"/>
          </a:xfrm>
          <a:custGeom>
            <a:avLst>
              <a:gd name="A1" fmla="val 0"/>
              <a:gd name="A2" fmla="val 0"/>
              <a:gd name="A3" fmla="val 0"/>
              <a:gd name="A4" fmla="val 0"/>
              <a:gd name="A5" fmla="val 0"/>
              <a:gd name="A6" fmla="val 0"/>
              <a:gd name="A7" fmla="val 0"/>
              <a:gd name="A8" fmla="val 0"/>
            </a:avLst>
            <a:gdLst/>
            <a:ahLst/>
            <a:cxnLst>
              <a:cxn ang="0">
                <a:pos x="2016" y="0"/>
              </a:cxn>
              <a:cxn ang="0">
                <a:pos x="2016" y="144"/>
              </a:cxn>
              <a:cxn ang="0">
                <a:pos x="0" y="1824"/>
              </a:cxn>
              <a:cxn ang="0">
                <a:pos x="2016" y="0"/>
              </a:cxn>
            </a:cxnLst>
            <a:rect l="0" t="0" r="0" b="0"/>
            <a:pathLst>
              <a:path w="2016" h="1824">
                <a:moveTo>
                  <a:pt x="2016" y="0"/>
                </a:moveTo>
                <a:lnTo>
                  <a:pt x="2016" y="144"/>
                </a:lnTo>
                <a:lnTo>
                  <a:pt x="0" y="1824"/>
                </a:lnTo>
                <a:lnTo>
                  <a:pt x="2016"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2" name="Freeform 21"/>
          <p:cNvSpPr>
            <a:spLocks/>
          </p:cNvSpPr>
          <p:nvPr/>
        </p:nvSpPr>
        <p:spPr bwMode="auto">
          <a:xfrm>
            <a:off x="5943600" y="1752600"/>
            <a:ext cx="3200400" cy="2514600"/>
          </a:xfrm>
          <a:custGeom>
            <a:avLst>
              <a:gd name="A1" fmla="val 0"/>
              <a:gd name="A2" fmla="val 0"/>
              <a:gd name="A3" fmla="val 0"/>
              <a:gd name="A4" fmla="val 0"/>
              <a:gd name="A5" fmla="val 0"/>
              <a:gd name="A6" fmla="val 0"/>
              <a:gd name="A7" fmla="val 0"/>
              <a:gd name="A8" fmla="val 0"/>
            </a:avLst>
            <a:gdLst/>
            <a:ahLst/>
            <a:cxnLst>
              <a:cxn ang="0">
                <a:pos x="2016" y="0"/>
              </a:cxn>
              <a:cxn ang="0">
                <a:pos x="0" y="1584"/>
              </a:cxn>
              <a:cxn ang="0">
                <a:pos x="2016" y="48"/>
              </a:cxn>
              <a:cxn ang="0">
                <a:pos x="2016" y="0"/>
              </a:cxn>
            </a:cxnLst>
            <a:rect l="0" t="0" r="0" b="0"/>
            <a:pathLst>
              <a:path w="2016" h="1584">
                <a:moveTo>
                  <a:pt x="2016" y="0"/>
                </a:moveTo>
                <a:lnTo>
                  <a:pt x="0" y="1584"/>
                </a:lnTo>
                <a:lnTo>
                  <a:pt x="2016" y="48"/>
                </a:lnTo>
                <a:lnTo>
                  <a:pt x="2016"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3" name="Freeform 22"/>
          <p:cNvSpPr>
            <a:spLocks/>
          </p:cNvSpPr>
          <p:nvPr/>
        </p:nvSpPr>
        <p:spPr bwMode="auto">
          <a:xfrm>
            <a:off x="990600" y="4267200"/>
            <a:ext cx="4953000" cy="2590800"/>
          </a:xfrm>
          <a:custGeom>
            <a:avLst>
              <a:gd name="A1" fmla="val 0"/>
              <a:gd name="A2" fmla="val 0"/>
              <a:gd name="A3" fmla="val 0"/>
              <a:gd name="A4" fmla="val 0"/>
              <a:gd name="A5" fmla="val 0"/>
              <a:gd name="A6" fmla="val 0"/>
              <a:gd name="A7" fmla="val 0"/>
              <a:gd name="A8" fmla="val 0"/>
            </a:avLst>
            <a:gdLst/>
            <a:ahLst/>
            <a:cxnLst>
              <a:cxn ang="0">
                <a:pos x="0" y="1632"/>
              </a:cxn>
              <a:cxn ang="0">
                <a:pos x="3120" y="0"/>
              </a:cxn>
              <a:cxn ang="0">
                <a:pos x="1056" y="1632"/>
              </a:cxn>
              <a:cxn ang="0">
                <a:pos x="0" y="1632"/>
              </a:cxn>
            </a:cxnLst>
            <a:rect l="0" t="0" r="0" b="0"/>
            <a:pathLst>
              <a:path w="3120" h="1632">
                <a:moveTo>
                  <a:pt x="0" y="1632"/>
                </a:moveTo>
                <a:lnTo>
                  <a:pt x="3120" y="0"/>
                </a:lnTo>
                <a:lnTo>
                  <a:pt x="1056" y="1632"/>
                </a:lnTo>
                <a:lnTo>
                  <a:pt x="0" y="1632"/>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4" name="Freeform 23"/>
          <p:cNvSpPr>
            <a:spLocks/>
          </p:cNvSpPr>
          <p:nvPr/>
        </p:nvSpPr>
        <p:spPr bwMode="auto">
          <a:xfrm>
            <a:off x="533400" y="4267200"/>
            <a:ext cx="5334000" cy="2590800"/>
          </a:xfrm>
          <a:custGeom>
            <a:avLst>
              <a:gd name="A1" fmla="val 0"/>
              <a:gd name="A2" fmla="val 0"/>
              <a:gd name="A3" fmla="val 0"/>
              <a:gd name="A4" fmla="val 0"/>
              <a:gd name="A5" fmla="val 0"/>
              <a:gd name="A6" fmla="val 0"/>
              <a:gd name="A7" fmla="val 0"/>
              <a:gd name="A8" fmla="val 0"/>
            </a:avLst>
            <a:gdLst/>
            <a:ahLst/>
            <a:cxnLst>
              <a:cxn ang="0">
                <a:pos x="0" y="1632"/>
              </a:cxn>
              <a:cxn ang="0">
                <a:pos x="3360" y="0"/>
              </a:cxn>
              <a:cxn ang="0">
                <a:pos x="144" y="1632"/>
              </a:cxn>
              <a:cxn ang="0">
                <a:pos x="0" y="1632"/>
              </a:cxn>
            </a:cxnLst>
            <a:rect l="0" t="0" r="0" b="0"/>
            <a:pathLst>
              <a:path w="3360" h="1632">
                <a:moveTo>
                  <a:pt x="0" y="1632"/>
                </a:moveTo>
                <a:lnTo>
                  <a:pt x="3360" y="0"/>
                </a:lnTo>
                <a:lnTo>
                  <a:pt x="144" y="1632"/>
                </a:lnTo>
                <a:lnTo>
                  <a:pt x="0" y="1632"/>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5" name="Freeform 24"/>
          <p:cNvSpPr>
            <a:spLocks/>
          </p:cNvSpPr>
          <p:nvPr/>
        </p:nvSpPr>
        <p:spPr bwMode="auto">
          <a:xfrm>
            <a:off x="366824" y="2438400"/>
            <a:ext cx="5638800" cy="1828800"/>
          </a:xfrm>
          <a:custGeom>
            <a:avLst>
              <a:gd name="A1" fmla="val 0"/>
              <a:gd name="A2" fmla="val 0"/>
              <a:gd name="A3" fmla="val 0"/>
              <a:gd name="A4" fmla="val 0"/>
              <a:gd name="A5" fmla="val 0"/>
              <a:gd name="A6" fmla="val 0"/>
              <a:gd name="A7" fmla="val 0"/>
              <a:gd name="A8" fmla="val 0"/>
            </a:avLst>
            <a:gdLst/>
            <a:ahLst/>
            <a:cxnLst>
              <a:cxn ang="0">
                <a:pos x="0" y="0"/>
              </a:cxn>
              <a:cxn ang="0">
                <a:pos x="3552" y="1152"/>
              </a:cxn>
              <a:cxn ang="0">
                <a:pos x="0" y="384"/>
              </a:cxn>
              <a:cxn ang="0">
                <a:pos x="0" y="0"/>
              </a:cxn>
            </a:cxnLst>
            <a:rect l="0" t="0" r="0" b="0"/>
            <a:pathLst>
              <a:path w="3552" h="1152">
                <a:moveTo>
                  <a:pt x="0" y="0"/>
                </a:moveTo>
                <a:lnTo>
                  <a:pt x="3504" y="1152"/>
                </a:lnTo>
                <a:lnTo>
                  <a:pt x="0" y="384"/>
                </a:lnTo>
                <a:lnTo>
                  <a:pt x="0"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6" name="Freeform 25"/>
          <p:cNvSpPr>
            <a:spLocks/>
          </p:cNvSpPr>
          <p:nvPr/>
        </p:nvSpPr>
        <p:spPr bwMode="auto">
          <a:xfrm>
            <a:off x="366824" y="2133600"/>
            <a:ext cx="5638800" cy="2133600"/>
          </a:xfrm>
          <a:custGeom>
            <a:avLst>
              <a:gd name="A1" fmla="val 0"/>
              <a:gd name="A2" fmla="val 0"/>
              <a:gd name="A3" fmla="val 0"/>
              <a:gd name="A4" fmla="val 0"/>
              <a:gd name="A5" fmla="val 0"/>
              <a:gd name="A6" fmla="val 0"/>
              <a:gd name="A7" fmla="val 0"/>
              <a:gd name="A8" fmla="val 0"/>
            </a:avLst>
            <a:gdLst/>
            <a:ahLst/>
            <a:cxnLst>
              <a:cxn ang="0">
                <a:pos x="0" y="0"/>
              </a:cxn>
              <a:cxn ang="0">
                <a:pos x="3552" y="1344"/>
              </a:cxn>
              <a:cxn ang="0">
                <a:pos x="0" y="48"/>
              </a:cxn>
              <a:cxn ang="0">
                <a:pos x="0" y="0"/>
              </a:cxn>
            </a:cxnLst>
            <a:rect l="0" t="0" r="0" b="0"/>
            <a:pathLst>
              <a:path w="3552" h="1344">
                <a:moveTo>
                  <a:pt x="0" y="0"/>
                </a:moveTo>
                <a:lnTo>
                  <a:pt x="3552" y="1344"/>
                </a:lnTo>
                <a:lnTo>
                  <a:pt x="0" y="48"/>
                </a:lnTo>
                <a:lnTo>
                  <a:pt x="0"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7" name="Freeform 26"/>
          <p:cNvSpPr>
            <a:spLocks/>
          </p:cNvSpPr>
          <p:nvPr/>
        </p:nvSpPr>
        <p:spPr bwMode="auto">
          <a:xfrm>
            <a:off x="4572000" y="4267200"/>
            <a:ext cx="1371600" cy="2590800"/>
          </a:xfrm>
          <a:custGeom>
            <a:avLst>
              <a:gd name="A1" fmla="val 0"/>
              <a:gd name="A2" fmla="val 0"/>
              <a:gd name="A3" fmla="val 0"/>
              <a:gd name="A4" fmla="val 0"/>
              <a:gd name="A5" fmla="val 0"/>
              <a:gd name="A6" fmla="val 0"/>
              <a:gd name="A7" fmla="val 0"/>
              <a:gd name="A8" fmla="val 0"/>
            </a:avLst>
            <a:gdLst/>
            <a:ahLst/>
            <a:cxnLst>
              <a:cxn ang="0">
                <a:pos x="0" y="1632"/>
              </a:cxn>
              <a:cxn ang="0">
                <a:pos x="96" y="1632"/>
              </a:cxn>
              <a:cxn ang="0">
                <a:pos x="864" y="0"/>
              </a:cxn>
              <a:cxn ang="0">
                <a:pos x="0" y="1632"/>
              </a:cxn>
            </a:cxnLst>
            <a:rect l="0" t="0" r="0" b="0"/>
            <a:pathLst>
              <a:path w="864" h="1632">
                <a:moveTo>
                  <a:pt x="0" y="1632"/>
                </a:moveTo>
                <a:lnTo>
                  <a:pt x="96" y="1632"/>
                </a:lnTo>
                <a:lnTo>
                  <a:pt x="864" y="0"/>
                </a:lnTo>
                <a:lnTo>
                  <a:pt x="0" y="1632"/>
                </a:lnTo>
                <a:close/>
              </a:path>
            </a:pathLst>
          </a:custGeom>
          <a:solidFill>
            <a:schemeClr val="bg2">
              <a:tint val="95000"/>
              <a:satMod val="18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3" name="Text Placeholder 2"/>
          <p:cNvSpPr>
            <a:spLocks noGrp="1"/>
          </p:cNvSpPr>
          <p:nvPr>
            <p:ph type="body" idx="1"/>
          </p:nvPr>
        </p:nvSpPr>
        <p:spPr>
          <a:xfrm>
            <a:off x="706902" y="1351672"/>
            <a:ext cx="5718048" cy="977486"/>
          </a:xfrm>
        </p:spPr>
        <p:txBody>
          <a:bodyPr lIns="82296" tIns="45720" bIns="0" anchor="t"/>
          <a:lstStyle>
            <a:lvl1pPr marL="54864" indent="0">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EB335A3A-E7C4-4318-A335-4A70882504B6}" type="datetimeFigureOut">
              <a:rPr lang="en-US" smtClean="0"/>
              <a:t>4/6/2011</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E715AC43-9B10-4CA4-94D4-DF7AF9F58EE1}" type="slidenum">
              <a:rPr lang="en-US" smtClean="0"/>
              <a:t>‹#›</a:t>
            </a:fld>
            <a:endParaRPr lang="en-US"/>
          </a:p>
        </p:txBody>
      </p:sp>
      <p:sp>
        <p:nvSpPr>
          <p:cNvPr id="7" name="Rectangle 6"/>
          <p:cNvSpPr/>
          <p:nvPr/>
        </p:nvSpPr>
        <p:spPr>
          <a:xfrm>
            <a:off x="363160" y="402264"/>
            <a:ext cx="8503920" cy="886265"/>
          </a:xfrm>
          <a:prstGeom prst="rect">
            <a:avLst/>
          </a:prstGeom>
          <a:solidFill>
            <a:schemeClr val="bg2">
              <a:tint val="95000"/>
              <a:satMod val="180000"/>
              <a:alpha val="4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706902" y="512064"/>
            <a:ext cx="8156448" cy="777240"/>
          </a:xfrm>
        </p:spPr>
        <p:txBody>
          <a:bodyPr tIns="64008"/>
          <a:lstStyle>
            <a:lvl1pPr algn="l">
              <a:buNone/>
              <a:defRPr sz="3800" b="0" cap="none" spc="-150" baseline="0"/>
            </a:lvl1pPr>
            <a:extLst/>
          </a:lstStyle>
          <a:p>
            <a:r>
              <a:rPr kumimoji="0" lang="en-US" smtClean="0"/>
              <a:t>Click to edit Master title style</a:t>
            </a:r>
            <a:endParaRPr kumimoji="0" lang="en-US"/>
          </a:p>
        </p:txBody>
      </p:sp>
      <p:sp>
        <p:nvSpPr>
          <p:cNvPr id="8" name="Rectangle 7"/>
          <p:cNvSpPr/>
          <p:nvPr/>
        </p:nvSpPr>
        <p:spPr>
          <a:xfrm flipH="1">
            <a:off x="371538" y="680477"/>
            <a:ext cx="27432"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9" name="Rectangle 8"/>
          <p:cNvSpPr/>
          <p:nvPr/>
        </p:nvSpPr>
        <p:spPr>
          <a:xfrm flipH="1">
            <a:off x="411109" y="680477"/>
            <a:ext cx="27432"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0" name="Rectangle 9"/>
          <p:cNvSpPr/>
          <p:nvPr/>
        </p:nvSpPr>
        <p:spPr>
          <a:xfrm flipH="1">
            <a:off x="448450"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Rectangle 10"/>
          <p:cNvSpPr/>
          <p:nvPr/>
        </p:nvSpPr>
        <p:spPr>
          <a:xfrm flipH="1">
            <a:off x="476702"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2" name="Rectangle 11"/>
          <p:cNvSpPr/>
          <p:nvPr/>
        </p:nvSpPr>
        <p:spPr>
          <a:xfrm>
            <a:off x="500478" y="680477"/>
            <a:ext cx="36576"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512064"/>
            <a:ext cx="8229600" cy="914400"/>
          </a:xfrm>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464344" y="1770501"/>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55344" y="1770501"/>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EB335A3A-E7C4-4318-A335-4A70882504B6}" type="datetimeFigureOut">
              <a:rPr lang="en-US" smtClean="0"/>
              <a:t>4/6/2011</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E715AC43-9B10-4CA4-94D4-DF7AF9F58EE1}"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5" name="Rectangle 24"/>
          <p:cNvSpPr/>
          <p:nvPr/>
        </p:nvSpPr>
        <p:spPr>
          <a:xfrm>
            <a:off x="0" y="402265"/>
            <a:ext cx="8867080" cy="886265"/>
          </a:xfrm>
          <a:prstGeom prst="rect">
            <a:avLst/>
          </a:prstGeom>
          <a:solidFill>
            <a:schemeClr val="bg2">
              <a:tint val="95000"/>
              <a:satMod val="180000"/>
              <a:alpha val="4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504824" y="512064"/>
            <a:ext cx="7772400" cy="914400"/>
          </a:xfrm>
        </p:spPr>
        <p:txBody>
          <a:bodyPr anchor="t"/>
          <a:lstStyle>
            <a:lvl1pPr>
              <a:defRPr sz="4000"/>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09750"/>
            <a:ext cx="4040188" cy="639762"/>
          </a:xfrm>
        </p:spPr>
        <p:txBody>
          <a:bodyPr anchor="ctr"/>
          <a:lstStyle>
            <a:lvl1pPr marL="73152" indent="0" algn="l">
              <a:buNone/>
              <a:defRPr sz="2400" b="1">
                <a:solidFill>
                  <a:schemeClr val="accent2"/>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09750"/>
            <a:ext cx="4041775" cy="639762"/>
          </a:xfrm>
        </p:spPr>
        <p:txBody>
          <a:bodyPr anchor="ctr"/>
          <a:lstStyle>
            <a:lvl1pPr marL="73152" indent="0">
              <a:buNone/>
              <a:defRPr sz="2400" b="1">
                <a:solidFill>
                  <a:schemeClr val="accent2"/>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459037"/>
            <a:ext cx="4040188" cy="3959352"/>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459037"/>
            <a:ext cx="4041775" cy="3959352"/>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EB335A3A-E7C4-4318-A335-4A70882504B6}" type="datetimeFigureOut">
              <a:rPr lang="en-US" smtClean="0"/>
              <a:t>4/6/2011</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E715AC43-9B10-4CA4-94D4-DF7AF9F58EE1}" type="slidenum">
              <a:rPr lang="en-US" smtClean="0"/>
              <a:t>‹#›</a:t>
            </a:fld>
            <a:endParaRPr lang="en-US"/>
          </a:p>
        </p:txBody>
      </p:sp>
      <p:sp>
        <p:nvSpPr>
          <p:cNvPr id="16" name="Rectangle 15"/>
          <p:cNvSpPr/>
          <p:nvPr/>
        </p:nvSpPr>
        <p:spPr>
          <a:xfrm>
            <a:off x="87790" y="680477"/>
            <a:ext cx="45720"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7" name="Rectangle 16"/>
          <p:cNvSpPr/>
          <p:nvPr/>
        </p:nvSpPr>
        <p:spPr>
          <a:xfrm>
            <a:off x="47305" y="680477"/>
            <a:ext cx="27432"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8" name="Rectangle 17"/>
          <p:cNvSpPr/>
          <p:nvPr/>
        </p:nvSpPr>
        <p:spPr>
          <a:xfrm>
            <a:off x="28252"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9" name="Rectangle 18"/>
          <p:cNvSpPr/>
          <p:nvPr/>
        </p:nvSpPr>
        <p:spPr>
          <a:xfrm>
            <a:off x="0"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0" name="Rectangle 19"/>
          <p:cNvSpPr/>
          <p:nvPr/>
        </p:nvSpPr>
        <p:spPr>
          <a:xfrm flipH="1">
            <a:off x="149770" y="680477"/>
            <a:ext cx="27432"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1" name="Rectangle 20"/>
          <p:cNvSpPr/>
          <p:nvPr/>
        </p:nvSpPr>
        <p:spPr>
          <a:xfrm flipH="1">
            <a:off x="189341" y="680477"/>
            <a:ext cx="27432"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2" name="Rectangle 21"/>
          <p:cNvSpPr/>
          <p:nvPr/>
        </p:nvSpPr>
        <p:spPr>
          <a:xfrm flipH="1">
            <a:off x="226682"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9" name="Rectangle 28"/>
          <p:cNvSpPr/>
          <p:nvPr/>
        </p:nvSpPr>
        <p:spPr>
          <a:xfrm flipH="1">
            <a:off x="254934"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30" name="Rectangle 29"/>
          <p:cNvSpPr/>
          <p:nvPr/>
        </p:nvSpPr>
        <p:spPr>
          <a:xfrm>
            <a:off x="278710" y="680477"/>
            <a:ext cx="36576"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914400" y="512064"/>
            <a:ext cx="7772400" cy="914400"/>
          </a:xfrm>
        </p:spPr>
        <p:txBody>
          <a:bodyPr/>
          <a:lstStyle>
            <a:lvl1pPr>
              <a:defRPr sz="4000" cap="none" baseline="0"/>
            </a:lvl1pPr>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EB335A3A-E7C4-4318-A335-4A70882504B6}" type="datetimeFigureOut">
              <a:rPr lang="en-US" smtClean="0"/>
              <a:t>4/6/2011</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E715AC43-9B10-4CA4-94D4-DF7AF9F58EE1}"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EB335A3A-E7C4-4318-A335-4A70882504B6}" type="datetimeFigureOut">
              <a:rPr lang="en-US" smtClean="0"/>
              <a:t>4/6/2011</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E715AC43-9B10-4CA4-94D4-DF7AF9F58EE1}"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273050"/>
            <a:ext cx="8229600" cy="1162050"/>
          </a:xfrm>
        </p:spPr>
        <p:txBody>
          <a:bodyPr anchor="ctr"/>
          <a:lstStyle>
            <a:lvl1pPr algn="l">
              <a:buNone/>
              <a:defRPr sz="3600" b="0"/>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435100"/>
            <a:ext cx="2514600" cy="4572000"/>
          </a:xfrm>
        </p:spPr>
        <p:txBody>
          <a:bodyPr/>
          <a:lstStyle>
            <a:lvl1pPr marL="54864" indent="0">
              <a:buNone/>
              <a:defRPr sz="18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429000" y="1435100"/>
            <a:ext cx="5486400"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EB335A3A-E7C4-4318-A335-4A70882504B6}" type="datetimeFigureOut">
              <a:rPr lang="en-US" smtClean="0"/>
              <a:t>4/6/2011</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E715AC43-9B10-4CA4-94D4-DF7AF9F58EE1}"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8" name="Rectangle 7"/>
          <p:cNvSpPr/>
          <p:nvPr/>
        </p:nvSpPr>
        <p:spPr>
          <a:xfrm>
            <a:off x="368032" y="0"/>
            <a:ext cx="8778240" cy="1878037"/>
          </a:xfrm>
          <a:prstGeom prst="rect">
            <a:avLst/>
          </a:prstGeom>
          <a:solidFill>
            <a:srgbClr val="000000">
              <a:alpha val="100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cxnSp>
        <p:nvCxnSpPr>
          <p:cNvPr id="9" name="Straight Connector 8"/>
          <p:cNvCxnSpPr/>
          <p:nvPr/>
        </p:nvCxnSpPr>
        <p:spPr>
          <a:xfrm flipV="1">
            <a:off x="363195" y="1885028"/>
            <a:ext cx="8782622" cy="0"/>
          </a:xfrm>
          <a:prstGeom prst="line">
            <a:avLst/>
          </a:prstGeom>
          <a:noFill/>
          <a:ln w="19050" cap="flat" cmpd="sng" algn="ctr">
            <a:solidFill>
              <a:srgbClr val="FFFFFF">
                <a:alpha val="100000"/>
              </a:srgbClr>
            </a:solidFill>
            <a:prstDash val="solid"/>
            <a:miter lim="800000"/>
          </a:ln>
          <a:effectLst/>
        </p:spPr>
        <p:style>
          <a:lnRef idx="2">
            <a:schemeClr val="accent1"/>
          </a:lnRef>
          <a:fillRef idx="0">
            <a:schemeClr val="accent1"/>
          </a:fillRef>
          <a:effectRef idx="1">
            <a:schemeClr val="accent1"/>
          </a:effectRef>
          <a:fontRef idx="minor">
            <a:schemeClr val="tx1"/>
          </a:fontRef>
        </p:style>
      </p:cxnSp>
      <p:grpSp>
        <p:nvGrpSpPr>
          <p:cNvPr id="10" name="Group 9"/>
          <p:cNvGrpSpPr/>
          <p:nvPr/>
        </p:nvGrpSpPr>
        <p:grpSpPr>
          <a:xfrm rot="5400000">
            <a:off x="8514581" y="1219200"/>
            <a:ext cx="132763" cy="128466"/>
            <a:chOff x="6668087" y="1297746"/>
            <a:chExt cx="161840" cy="156602"/>
          </a:xfrm>
        </p:grpSpPr>
        <p:cxnSp>
          <p:nvCxnSpPr>
            <p:cNvPr id="15" name="Straight Connector 14"/>
            <p:cNvCxnSpPr/>
            <p:nvPr/>
          </p:nvCxnSpPr>
          <p:spPr>
            <a:xfrm rot="16200000">
              <a:off x="6664064" y="1301769"/>
              <a:ext cx="88509" cy="80463"/>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6" name="Straight Connector 15"/>
            <p:cNvCxnSpPr/>
            <p:nvPr/>
          </p:nvCxnSpPr>
          <p:spPr>
            <a:xfrm rot="16200000" flipV="1">
              <a:off x="6685888" y="1391257"/>
              <a:ext cx="125755" cy="427"/>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rot="5400000" flipH="1">
              <a:off x="6744524" y="1300853"/>
              <a:ext cx="88509" cy="82296"/>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grpSp>
      <p:sp>
        <p:nvSpPr>
          <p:cNvPr id="2" name="Title 1"/>
          <p:cNvSpPr>
            <a:spLocks noGrp="1"/>
          </p:cNvSpPr>
          <p:nvPr>
            <p:ph type="title"/>
          </p:nvPr>
        </p:nvSpPr>
        <p:spPr bwMode="grayWhite">
          <a:xfrm>
            <a:off x="914400" y="441251"/>
            <a:ext cx="6858000" cy="701749"/>
          </a:xfrm>
        </p:spPr>
        <p:txBody>
          <a:bodyPr anchor="b"/>
          <a:lstStyle>
            <a:lvl1pPr algn="l">
              <a:buNone/>
              <a:defRPr sz="2100" b="0"/>
            </a:lvl1pPr>
            <a:extLst/>
          </a:lstStyle>
          <a:p>
            <a:r>
              <a:rPr kumimoji="0" lang="en-US" smtClean="0"/>
              <a:t>Click to edit Master title style</a:t>
            </a:r>
            <a:endParaRPr kumimoji="0" lang="en-US"/>
          </a:p>
        </p:txBody>
      </p:sp>
      <p:sp>
        <p:nvSpPr>
          <p:cNvPr id="3" name="Picture Placeholder 2"/>
          <p:cNvSpPr>
            <a:spLocks noGrp="1"/>
          </p:cNvSpPr>
          <p:nvPr>
            <p:ph type="pic" idx="1"/>
          </p:nvPr>
        </p:nvSpPr>
        <p:spPr>
          <a:xfrm>
            <a:off x="368032" y="1893781"/>
            <a:ext cx="8778240" cy="4960144"/>
          </a:xfrm>
          <a:solidFill>
            <a:schemeClr val="bg2"/>
          </a:solidFill>
        </p:spPr>
        <p:txBody>
          <a:bodyPr/>
          <a:lstStyle>
            <a:lvl1pPr marL="0" indent="0">
              <a:buNone/>
              <a:defRPr sz="3200"/>
            </a:lvl1pPr>
            <a:extLst/>
          </a:lstStyle>
          <a:p>
            <a:r>
              <a:rPr kumimoji="0" lang="en-US" smtClean="0"/>
              <a:t>Click icon to add picture</a:t>
            </a:r>
            <a:endParaRPr kumimoji="0" lang="en-US"/>
          </a:p>
        </p:txBody>
      </p:sp>
      <p:sp>
        <p:nvSpPr>
          <p:cNvPr id="4" name="Text Placeholder 3"/>
          <p:cNvSpPr>
            <a:spLocks noGrp="1"/>
          </p:cNvSpPr>
          <p:nvPr>
            <p:ph type="body" sz="half" idx="2"/>
          </p:nvPr>
        </p:nvSpPr>
        <p:spPr bwMode="grayWhite">
          <a:xfrm>
            <a:off x="914400" y="1150144"/>
            <a:ext cx="6858000" cy="685800"/>
          </a:xfrm>
        </p:spPr>
        <p:txBody>
          <a:bodyPr/>
          <a:lstStyle>
            <a:lvl1pPr marL="27432" indent="0">
              <a:spcBef>
                <a:spcPts val="0"/>
              </a:spcBef>
              <a:buNone/>
              <a:defRPr sz="1400">
                <a:solidFill>
                  <a:srgbClr val="FFFFFF"/>
                </a:solidFill>
              </a:defRPr>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grpSp>
        <p:nvGrpSpPr>
          <p:cNvPr id="14" name="Group 13"/>
          <p:cNvGrpSpPr/>
          <p:nvPr/>
        </p:nvGrpSpPr>
        <p:grpSpPr>
          <a:xfrm rot="5400000">
            <a:off x="8666981" y="1371600"/>
            <a:ext cx="132763" cy="128466"/>
            <a:chOff x="6668087" y="1297746"/>
            <a:chExt cx="161840" cy="156602"/>
          </a:xfrm>
        </p:grpSpPr>
        <p:cxnSp>
          <p:nvCxnSpPr>
            <p:cNvPr id="11" name="Straight Connector 10"/>
            <p:cNvCxnSpPr/>
            <p:nvPr/>
          </p:nvCxnSpPr>
          <p:spPr>
            <a:xfrm rot="16200000">
              <a:off x="6664064" y="1301769"/>
              <a:ext cx="88509" cy="80463"/>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rot="16200000" flipV="1">
              <a:off x="6685888" y="1391257"/>
              <a:ext cx="125755" cy="427"/>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3" name="Straight Connector 12"/>
            <p:cNvCxnSpPr/>
            <p:nvPr/>
          </p:nvCxnSpPr>
          <p:spPr>
            <a:xfrm rot="5400000" flipH="1">
              <a:off x="6744524" y="1300853"/>
              <a:ext cx="88509" cy="82296"/>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grpSp>
      <p:grpSp>
        <p:nvGrpSpPr>
          <p:cNvPr id="18" name="Group 17"/>
          <p:cNvGrpSpPr/>
          <p:nvPr/>
        </p:nvGrpSpPr>
        <p:grpSpPr>
          <a:xfrm rot="5400000">
            <a:off x="8320088" y="1474763"/>
            <a:ext cx="132763" cy="128466"/>
            <a:chOff x="6668087" y="1297746"/>
            <a:chExt cx="161840" cy="156602"/>
          </a:xfrm>
        </p:grpSpPr>
        <p:cxnSp>
          <p:nvCxnSpPr>
            <p:cNvPr id="19" name="Straight Connector 18"/>
            <p:cNvCxnSpPr/>
            <p:nvPr/>
          </p:nvCxnSpPr>
          <p:spPr>
            <a:xfrm rot="16200000">
              <a:off x="6664064" y="1301769"/>
              <a:ext cx="88509" cy="80463"/>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rot="16200000" flipV="1">
              <a:off x="6685888" y="1391257"/>
              <a:ext cx="125755" cy="427"/>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rot="5400000" flipH="1">
              <a:off x="6744524" y="1300853"/>
              <a:ext cx="88509" cy="82296"/>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grpSp>
      <p:sp>
        <p:nvSpPr>
          <p:cNvPr id="5" name="Date Placeholder 4"/>
          <p:cNvSpPr>
            <a:spLocks noGrp="1"/>
          </p:cNvSpPr>
          <p:nvPr>
            <p:ph type="dt" sz="half" idx="10"/>
          </p:nvPr>
        </p:nvSpPr>
        <p:spPr>
          <a:xfrm>
            <a:off x="6477000" y="55499"/>
            <a:ext cx="2133600" cy="365125"/>
          </a:xfrm>
        </p:spPr>
        <p:txBody>
          <a:bodyPr/>
          <a:lstStyle>
            <a:extLst/>
          </a:lstStyle>
          <a:p>
            <a:fld id="{EB335A3A-E7C4-4318-A335-4A70882504B6}" type="datetimeFigureOut">
              <a:rPr lang="en-US" smtClean="0"/>
              <a:t>4/6/2011</a:t>
            </a:fld>
            <a:endParaRPr lang="en-US"/>
          </a:p>
        </p:txBody>
      </p:sp>
      <p:sp>
        <p:nvSpPr>
          <p:cNvPr id="6" name="Footer Placeholder 5"/>
          <p:cNvSpPr>
            <a:spLocks noGrp="1"/>
          </p:cNvSpPr>
          <p:nvPr>
            <p:ph type="ftr" sz="quarter" idx="11"/>
          </p:nvPr>
        </p:nvSpPr>
        <p:spPr>
          <a:xfrm>
            <a:off x="914400" y="55499"/>
            <a:ext cx="5562600" cy="365125"/>
          </a:xfrm>
        </p:spPr>
        <p:txBody>
          <a:bodyPr/>
          <a:lstStyle>
            <a:extLst/>
          </a:lstStyle>
          <a:p>
            <a:endParaRPr lang="en-US"/>
          </a:p>
        </p:txBody>
      </p:sp>
      <p:sp>
        <p:nvSpPr>
          <p:cNvPr id="7" name="Slide Number Placeholder 6"/>
          <p:cNvSpPr>
            <a:spLocks noGrp="1"/>
          </p:cNvSpPr>
          <p:nvPr>
            <p:ph type="sldNum" sz="quarter" idx="12"/>
          </p:nvPr>
        </p:nvSpPr>
        <p:spPr>
          <a:xfrm>
            <a:off x="8610600" y="55499"/>
            <a:ext cx="457200" cy="365125"/>
          </a:xfrm>
        </p:spPr>
        <p:txBody>
          <a:bodyPr/>
          <a:lstStyle>
            <a:extLst/>
          </a:lstStyle>
          <a:p>
            <a:fld id="{E715AC43-9B10-4CA4-94D4-DF7AF9F58EE1}"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7" name="Rectangle 6"/>
          <p:cNvSpPr/>
          <p:nvPr/>
        </p:nvSpPr>
        <p:spPr>
          <a:xfrm>
            <a:off x="0" y="-1"/>
            <a:ext cx="365760" cy="6854456"/>
          </a:xfrm>
          <a:prstGeom prst="rect">
            <a:avLst/>
          </a:prstGeom>
          <a:solidFill>
            <a:srgbClr val="FFFFFF">
              <a:alpha val="100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Rectangle 7"/>
          <p:cNvSpPr/>
          <p:nvPr/>
        </p:nvSpPr>
        <p:spPr>
          <a:xfrm>
            <a:off x="255291" y="5047394"/>
            <a:ext cx="73152" cy="169164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Rectangle 8"/>
          <p:cNvSpPr/>
          <p:nvPr/>
        </p:nvSpPr>
        <p:spPr>
          <a:xfrm>
            <a:off x="255291" y="4796819"/>
            <a:ext cx="73152" cy="228600"/>
          </a:xfrm>
          <a:prstGeom prst="rect">
            <a:avLst/>
          </a:prstGeom>
          <a:solidFill>
            <a:schemeClr val="accent3">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Rectangle 9"/>
          <p:cNvSpPr/>
          <p:nvPr/>
        </p:nvSpPr>
        <p:spPr>
          <a:xfrm>
            <a:off x="255291" y="4637685"/>
            <a:ext cx="73152" cy="137160"/>
          </a:xfrm>
          <a:prstGeom prst="rect">
            <a:avLst/>
          </a:prstGeom>
          <a:solidFill>
            <a:schemeClr val="bg2"/>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Rectangle 10"/>
          <p:cNvSpPr/>
          <p:nvPr/>
        </p:nvSpPr>
        <p:spPr>
          <a:xfrm>
            <a:off x="255291" y="4542559"/>
            <a:ext cx="73152" cy="7315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2" name="Rectangle 11"/>
          <p:cNvSpPr/>
          <p:nvPr/>
        </p:nvSpPr>
        <p:spPr>
          <a:xfrm>
            <a:off x="309558" y="680477"/>
            <a:ext cx="45720"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5" name="Rectangle 14"/>
          <p:cNvSpPr/>
          <p:nvPr/>
        </p:nvSpPr>
        <p:spPr>
          <a:xfrm>
            <a:off x="269073" y="680477"/>
            <a:ext cx="27432"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6" name="Rectangle 15"/>
          <p:cNvSpPr/>
          <p:nvPr/>
        </p:nvSpPr>
        <p:spPr>
          <a:xfrm>
            <a:off x="250020" y="680477"/>
            <a:ext cx="9144"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7" name="Rectangle 16"/>
          <p:cNvSpPr/>
          <p:nvPr/>
        </p:nvSpPr>
        <p:spPr>
          <a:xfrm>
            <a:off x="221768" y="680477"/>
            <a:ext cx="9144"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2" name="Title Placeholder 21"/>
          <p:cNvSpPr>
            <a:spLocks noGrp="1"/>
          </p:cNvSpPr>
          <p:nvPr>
            <p:ph type="title"/>
          </p:nvPr>
        </p:nvSpPr>
        <p:spPr>
          <a:xfrm>
            <a:off x="914400" y="512064"/>
            <a:ext cx="7772400" cy="914400"/>
          </a:xfrm>
          <a:prstGeom prst="rect">
            <a:avLst/>
          </a:prstGeom>
        </p:spPr>
        <p:txBody>
          <a:bodyPr vert="horz" anchor="t">
            <a:noAutofit/>
          </a:bodyPr>
          <a:lstStyle>
            <a:extLst/>
          </a:lstStyle>
          <a:p>
            <a:r>
              <a:rPr kumimoji="0" lang="en-US" smtClean="0"/>
              <a:t>Click to edit Master title style</a:t>
            </a:r>
            <a:endParaRPr kumimoji="0" lang="en-US"/>
          </a:p>
        </p:txBody>
      </p:sp>
      <p:sp>
        <p:nvSpPr>
          <p:cNvPr id="13" name="Text Placeholder 12"/>
          <p:cNvSpPr>
            <a:spLocks noGrp="1"/>
          </p:cNvSpPr>
          <p:nvPr>
            <p:ph type="body" idx="1"/>
          </p:nvPr>
        </p:nvSpPr>
        <p:spPr>
          <a:xfrm>
            <a:off x="914400" y="1783560"/>
            <a:ext cx="7772400" cy="4572000"/>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477000" y="6416675"/>
            <a:ext cx="2133600" cy="365125"/>
          </a:xfrm>
          <a:prstGeom prst="rect">
            <a:avLst/>
          </a:prstGeom>
        </p:spPr>
        <p:txBody>
          <a:bodyPr vert="horz" anchor="b"/>
          <a:lstStyle>
            <a:lvl1pPr algn="l" eaLnBrk="1" latinLnBrk="0" hangingPunct="1">
              <a:defRPr kumimoji="0" sz="1100">
                <a:solidFill>
                  <a:schemeClr val="tx2"/>
                </a:solidFill>
              </a:defRPr>
            </a:lvl1pPr>
            <a:extLst/>
          </a:lstStyle>
          <a:p>
            <a:fld id="{EB335A3A-E7C4-4318-A335-4A70882504B6}" type="datetimeFigureOut">
              <a:rPr lang="en-US" smtClean="0"/>
              <a:t>4/6/2011</a:t>
            </a:fld>
            <a:endParaRPr lang="en-US"/>
          </a:p>
        </p:txBody>
      </p:sp>
      <p:sp>
        <p:nvSpPr>
          <p:cNvPr id="3" name="Footer Placeholder 2"/>
          <p:cNvSpPr>
            <a:spLocks noGrp="1"/>
          </p:cNvSpPr>
          <p:nvPr>
            <p:ph type="ftr" sz="quarter" idx="3"/>
          </p:nvPr>
        </p:nvSpPr>
        <p:spPr>
          <a:xfrm>
            <a:off x="914400" y="6416675"/>
            <a:ext cx="5562600" cy="365125"/>
          </a:xfrm>
          <a:prstGeom prst="rect">
            <a:avLst/>
          </a:prstGeom>
        </p:spPr>
        <p:txBody>
          <a:bodyPr vert="horz" anchor="b"/>
          <a:lstStyle>
            <a:lvl1pPr algn="r" eaLnBrk="1" latinLnBrk="0" hangingPunct="1">
              <a:defRPr kumimoji="0" sz="1100">
                <a:solidFill>
                  <a:schemeClr val="tx2"/>
                </a:solidFill>
              </a:defRPr>
            </a:lvl1pPr>
            <a:extLst/>
          </a:lstStyle>
          <a:p>
            <a:endParaRPr lang="en-US"/>
          </a:p>
        </p:txBody>
      </p:sp>
      <p:sp>
        <p:nvSpPr>
          <p:cNvPr id="23" name="Slide Number Placeholder 22"/>
          <p:cNvSpPr>
            <a:spLocks noGrp="1"/>
          </p:cNvSpPr>
          <p:nvPr>
            <p:ph type="sldNum" sz="quarter" idx="4"/>
          </p:nvPr>
        </p:nvSpPr>
        <p:spPr>
          <a:xfrm>
            <a:off x="8610600" y="6416675"/>
            <a:ext cx="457200" cy="365125"/>
          </a:xfrm>
          <a:prstGeom prst="rect">
            <a:avLst/>
          </a:prstGeom>
        </p:spPr>
        <p:txBody>
          <a:bodyPr vert="horz" anchor="b"/>
          <a:lstStyle>
            <a:lvl1pPr algn="l" eaLnBrk="1" latinLnBrk="0" hangingPunct="1">
              <a:defRPr kumimoji="0" sz="1200">
                <a:solidFill>
                  <a:schemeClr val="tx2"/>
                </a:solidFill>
              </a:defRPr>
            </a:lvl1pPr>
            <a:extLst/>
          </a:lstStyle>
          <a:p>
            <a:fld id="{E715AC43-9B10-4CA4-94D4-DF7AF9F58EE1}" type="slidenum">
              <a:rPr lang="en-US" smtClean="0"/>
              <a:t>‹#›</a:t>
            </a:fld>
            <a:endParaRPr lang="en-US"/>
          </a:p>
        </p:txBody>
      </p:sp>
    </p:spTree>
  </p:cSld>
  <p:clrMap bg1="dk1" tx1="lt1" bg2="dk2" tx2="lt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 id="2147483749" r:id="rId5"/>
    <p:sldLayoutId id="2147483750" r:id="rId6"/>
    <p:sldLayoutId id="2147483751" r:id="rId7"/>
    <p:sldLayoutId id="2147483752" r:id="rId8"/>
    <p:sldLayoutId id="2147483753" r:id="rId9"/>
    <p:sldLayoutId id="2147483754" r:id="rId10"/>
    <p:sldLayoutId id="2147483755" r:id="rId11"/>
  </p:sldLayoutIdLst>
  <p:txStyles>
    <p:titleStyle>
      <a:lvl1pPr algn="l" rtl="0" eaLnBrk="1" latinLnBrk="0" hangingPunct="1">
        <a:spcBef>
          <a:spcPct val="0"/>
        </a:spcBef>
        <a:buNone/>
        <a:defRPr kumimoji="0" sz="4000" kern="1200" spc="-100" baseline="0">
          <a:solidFill>
            <a:schemeClr val="tx2">
              <a:satMod val="200000"/>
            </a:schemeClr>
          </a:solidFill>
          <a:latin typeface="+mj-lt"/>
          <a:ea typeface="+mj-ea"/>
          <a:cs typeface="+mj-cs"/>
        </a:defRPr>
      </a:lvl1pPr>
      <a:extLst/>
    </p:titleStyle>
    <p:bodyStyle>
      <a:lvl1pPr marL="411480" indent="-342900" algn="l" rtl="0" eaLnBrk="1" latinLnBrk="0" hangingPunct="1">
        <a:spcBef>
          <a:spcPts val="700"/>
        </a:spcBef>
        <a:buClr>
          <a:schemeClr val="tx2"/>
        </a:buClr>
        <a:buSzPct val="95000"/>
        <a:buFont typeface="Wingdings"/>
        <a:buChar char=""/>
        <a:defRPr kumimoji="0" sz="3000" kern="1200">
          <a:solidFill>
            <a:schemeClr val="tx1"/>
          </a:solidFill>
          <a:latin typeface="+mn-lt"/>
          <a:ea typeface="+mn-ea"/>
          <a:cs typeface="+mn-cs"/>
        </a:defRPr>
      </a:lvl1pPr>
      <a:lvl2pPr marL="740664" indent="-285750" algn="l" rtl="0" eaLnBrk="1" latinLnBrk="0" hangingPunct="1">
        <a:spcBef>
          <a:spcPct val="20000"/>
        </a:spcBef>
        <a:buClr>
          <a:schemeClr val="accent2"/>
        </a:buClr>
        <a:buSzPct val="90000"/>
        <a:buFont typeface="Wingdings"/>
        <a:buChar char=""/>
        <a:defRPr kumimoji="0" sz="2600" kern="1200">
          <a:solidFill>
            <a:schemeClr val="tx1"/>
          </a:solidFill>
          <a:latin typeface="+mn-lt"/>
          <a:ea typeface="+mn-ea"/>
          <a:cs typeface="+mn-cs"/>
        </a:defRPr>
      </a:lvl2pPr>
      <a:lvl3pPr marL="996696" indent="-228600" algn="l" rtl="0" eaLnBrk="1" latinLnBrk="0" hangingPunct="1">
        <a:spcBef>
          <a:spcPct val="20000"/>
        </a:spcBef>
        <a:buClr>
          <a:schemeClr val="accent2"/>
        </a:buClr>
        <a:buFont typeface="Wingdings 2"/>
        <a:buChar char=""/>
        <a:defRPr kumimoji="0" sz="2400" kern="1200">
          <a:solidFill>
            <a:schemeClr val="tx1"/>
          </a:solidFill>
          <a:latin typeface="+mn-lt"/>
          <a:ea typeface="+mn-ea"/>
          <a:cs typeface="+mn-cs"/>
        </a:defRPr>
      </a:lvl3pPr>
      <a:lvl4pPr marL="1261872" indent="-228600" algn="l" rtl="0" eaLnBrk="1" latinLnBrk="0" hangingPunct="1">
        <a:spcBef>
          <a:spcPct val="20000"/>
        </a:spcBef>
        <a:buClr>
          <a:schemeClr val="accent3"/>
        </a:buClr>
        <a:buFont typeface="Wingdings 3"/>
        <a:buChar char=""/>
        <a:defRPr kumimoji="0" sz="2200" kern="1200">
          <a:solidFill>
            <a:schemeClr val="tx1"/>
          </a:solidFill>
          <a:latin typeface="+mn-lt"/>
          <a:ea typeface="+mn-ea"/>
          <a:cs typeface="+mn-cs"/>
        </a:defRPr>
      </a:lvl4pPr>
      <a:lvl5pPr marL="1481328" indent="-210312" algn="l" rtl="0" eaLnBrk="1" latinLnBrk="0" hangingPunct="1">
        <a:spcBef>
          <a:spcPct val="20000"/>
        </a:spcBef>
        <a:buClr>
          <a:schemeClr val="accent3"/>
        </a:buClr>
        <a:buFont typeface="Wingdings 2"/>
        <a:buChar char=""/>
        <a:defRPr kumimoji="0" sz="2000" kern="1200">
          <a:solidFill>
            <a:schemeClr val="tx1"/>
          </a:solidFill>
          <a:latin typeface="+mn-lt"/>
          <a:ea typeface="+mn-ea"/>
          <a:cs typeface="+mn-cs"/>
        </a:defRPr>
      </a:lvl5pPr>
      <a:lvl6pPr marL="1709928" indent="-210312" algn="l" rtl="0" eaLnBrk="1" latinLnBrk="0" hangingPunct="1">
        <a:spcBef>
          <a:spcPct val="20000"/>
        </a:spcBef>
        <a:buClr>
          <a:schemeClr val="accent3"/>
        </a:buClr>
        <a:buFont typeface="Wingdings 2"/>
        <a:buChar char=""/>
        <a:defRPr kumimoji="0" sz="1800" kern="1200">
          <a:solidFill>
            <a:schemeClr val="tx1"/>
          </a:solidFill>
          <a:latin typeface="+mn-lt"/>
          <a:ea typeface="+mn-ea"/>
          <a:cs typeface="+mn-cs"/>
        </a:defRPr>
      </a:lvl6pPr>
      <a:lvl7pPr marL="1901952"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7pPr>
      <a:lvl8pPr marL="2093976"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8pPr>
      <a:lvl9pPr marL="2286000"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By:rEyawna McElroy </a:t>
            </a:r>
            <a:endParaRPr lang="en-US" dirty="0"/>
          </a:p>
        </p:txBody>
      </p:sp>
      <p:sp>
        <p:nvSpPr>
          <p:cNvPr id="3" name="Subtitle 2"/>
          <p:cNvSpPr>
            <a:spLocks noGrp="1"/>
          </p:cNvSpPr>
          <p:nvPr>
            <p:ph type="subTitle" idx="1"/>
          </p:nvPr>
        </p:nvSpPr>
        <p:spPr/>
        <p:txBody>
          <a:bodyPr>
            <a:noAutofit/>
          </a:bodyPr>
          <a:lstStyle/>
          <a:p>
            <a:r>
              <a:rPr lang="en-US" sz="5400" dirty="0" smtClean="0">
                <a:latin typeface="Times New Roman" pitchFamily="18" charset="0"/>
                <a:cs typeface="Times New Roman" pitchFamily="18" charset="0"/>
              </a:rPr>
              <a:t>THE REYAWNA SHOW </a:t>
            </a:r>
            <a:endParaRPr lang="en-US" sz="5400" dirty="0">
              <a:latin typeface="Times New Roman" pitchFamily="18" charset="0"/>
              <a:cs typeface="Times New Roman" pitchFamily="18"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The average price for finding a prom dress</a:t>
            </a:r>
            <a:endParaRPr lang="en-US" dirty="0"/>
          </a:p>
        </p:txBody>
      </p:sp>
      <p:sp>
        <p:nvSpPr>
          <p:cNvPr id="3" name="Content Placeholder 2"/>
          <p:cNvSpPr>
            <a:spLocks noGrp="1"/>
          </p:cNvSpPr>
          <p:nvPr>
            <p:ph idx="1"/>
          </p:nvPr>
        </p:nvSpPr>
        <p:spPr/>
        <p:txBody>
          <a:bodyPr>
            <a:normAutofit fontScale="70000" lnSpcReduction="20000"/>
          </a:bodyPr>
          <a:lstStyle/>
          <a:p>
            <a:r>
              <a:rPr lang="en-US" sz="7700" dirty="0" smtClean="0">
                <a:latin typeface="Times New Roman" pitchFamily="18" charset="0"/>
                <a:cs typeface="Times New Roman" pitchFamily="18" charset="0"/>
              </a:rPr>
              <a:t>The average price for a prom dress is about $225  if your on a budget. If your not on a budget then the average price is about $400.</a:t>
            </a:r>
          </a:p>
          <a:p>
            <a:pPr>
              <a:buNone/>
            </a:pP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Finding the average price for tuxedo  </a:t>
            </a:r>
            <a:endParaRPr lang="en-US" dirty="0"/>
          </a:p>
        </p:txBody>
      </p:sp>
      <p:sp>
        <p:nvSpPr>
          <p:cNvPr id="3" name="Content Placeholder 2"/>
          <p:cNvSpPr>
            <a:spLocks noGrp="1"/>
          </p:cNvSpPr>
          <p:nvPr>
            <p:ph idx="1"/>
          </p:nvPr>
        </p:nvSpPr>
        <p:spPr/>
        <p:txBody>
          <a:bodyPr>
            <a:noAutofit/>
          </a:bodyPr>
          <a:lstStyle/>
          <a:p>
            <a:r>
              <a:rPr lang="en-US" sz="5400" dirty="0" smtClean="0">
                <a:latin typeface="Times New Roman" pitchFamily="18" charset="0"/>
                <a:cs typeface="Times New Roman" pitchFamily="18" charset="0"/>
              </a:rPr>
              <a:t>The average price for a tuxedo is $150 depending where you go. If you catch a 40% off sale at tuxedo place then you only have to pay just $60.</a:t>
            </a:r>
            <a:endParaRPr lang="en-US" sz="5400" dirty="0">
              <a:latin typeface="Times New Roman" pitchFamily="18" charset="0"/>
              <a:cs typeface="Times New Roman" pitchFamily="18"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The difference between a boutique and a department store </a:t>
            </a:r>
            <a:endParaRPr lang="en-US" dirty="0"/>
          </a:p>
        </p:txBody>
      </p:sp>
      <p:sp>
        <p:nvSpPr>
          <p:cNvPr id="3" name="Content Placeholder 2"/>
          <p:cNvSpPr>
            <a:spLocks noGrp="1"/>
          </p:cNvSpPr>
          <p:nvPr>
            <p:ph idx="1"/>
          </p:nvPr>
        </p:nvSpPr>
        <p:spPr/>
        <p:txBody>
          <a:bodyPr>
            <a:noAutofit/>
          </a:bodyPr>
          <a:lstStyle/>
          <a:p>
            <a:r>
              <a:rPr lang="en-US" sz="5400" dirty="0" smtClean="0">
                <a:latin typeface="Times New Roman" pitchFamily="18" charset="0"/>
                <a:cs typeface="Times New Roman" pitchFamily="18" charset="0"/>
              </a:rPr>
              <a:t>The difference between a dress boutique is that they can be a little more expensive then a department store. </a:t>
            </a:r>
            <a:endParaRPr lang="en-US" sz="5400" dirty="0">
              <a:latin typeface="Times New Roman" pitchFamily="18" charset="0"/>
              <a:cs typeface="Times New Roman" pitchFamily="18"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14400" y="0"/>
            <a:ext cx="7772400" cy="6355560"/>
          </a:xfrm>
        </p:spPr>
        <p:txBody>
          <a:bodyPr>
            <a:normAutofit lnSpcReduction="10000"/>
          </a:bodyPr>
          <a:lstStyle/>
          <a:p>
            <a:r>
              <a:rPr lang="en-US" sz="6000" dirty="0" smtClean="0">
                <a:latin typeface="Times New Roman" pitchFamily="18" charset="0"/>
                <a:cs typeface="Times New Roman" pitchFamily="18" charset="0"/>
              </a:rPr>
              <a:t>The good thing about a boutique store is that If you buy a dress from </a:t>
            </a:r>
            <a:r>
              <a:rPr lang="en-US" sz="6000" dirty="0" smtClean="0">
                <a:latin typeface="Times New Roman" pitchFamily="18" charset="0"/>
                <a:cs typeface="Times New Roman" pitchFamily="18" charset="0"/>
              </a:rPr>
              <a:t>them </a:t>
            </a:r>
            <a:r>
              <a:rPr lang="en-US" sz="6000" dirty="0" smtClean="0">
                <a:latin typeface="Times New Roman" pitchFamily="18" charset="0"/>
                <a:cs typeface="Times New Roman" pitchFamily="18" charset="0"/>
              </a:rPr>
              <a:t>then chances are no one from your school will have that dress. </a:t>
            </a:r>
          </a:p>
          <a:p>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The difference between a department store </a:t>
            </a:r>
            <a:endParaRPr lang="en-US" dirty="0"/>
          </a:p>
        </p:txBody>
      </p:sp>
      <p:sp>
        <p:nvSpPr>
          <p:cNvPr id="3" name="Content Placeholder 2"/>
          <p:cNvSpPr>
            <a:spLocks noGrp="1"/>
          </p:cNvSpPr>
          <p:nvPr>
            <p:ph idx="1"/>
          </p:nvPr>
        </p:nvSpPr>
        <p:spPr/>
        <p:txBody>
          <a:bodyPr>
            <a:noAutofit/>
          </a:bodyPr>
          <a:lstStyle/>
          <a:p>
            <a:r>
              <a:rPr lang="en-US" sz="5400" dirty="0" smtClean="0">
                <a:latin typeface="Times New Roman" pitchFamily="18" charset="0"/>
                <a:cs typeface="Times New Roman" pitchFamily="18" charset="0"/>
              </a:rPr>
              <a:t>The difference between a department store is you can get your dress on sale and they have more of a selection. </a:t>
            </a:r>
            <a:endParaRPr lang="en-US" sz="5400" dirty="0">
              <a:latin typeface="Times New Roman" pitchFamily="18" charset="0"/>
              <a:cs typeface="Times New Roman" pitchFamily="18"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14400" y="228600"/>
            <a:ext cx="7772400" cy="6126960"/>
          </a:xfrm>
        </p:spPr>
        <p:txBody>
          <a:bodyPr>
            <a:normAutofit/>
          </a:bodyPr>
          <a:lstStyle/>
          <a:p>
            <a:r>
              <a:rPr lang="en-US" sz="5400" dirty="0" smtClean="0">
                <a:latin typeface="Times New Roman" pitchFamily="18" charset="0"/>
                <a:cs typeface="Times New Roman" pitchFamily="18" charset="0"/>
              </a:rPr>
              <a:t>. But chances are people might have the same dress as you and you don’t want that. But if your looking at designer dress you wont find it at a department store.</a:t>
            </a:r>
            <a:endParaRPr lang="en-US" sz="54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14400" y="152400"/>
            <a:ext cx="7772400" cy="6203160"/>
          </a:xfrm>
        </p:spPr>
        <p:txBody>
          <a:bodyPr>
            <a:noAutofit/>
          </a:bodyPr>
          <a:lstStyle/>
          <a:p>
            <a:r>
              <a:rPr lang="en-US" sz="4800" dirty="0" smtClean="0">
                <a:latin typeface="Times New Roman" pitchFamily="18" charset="0"/>
                <a:cs typeface="Times New Roman" pitchFamily="18" charset="0"/>
              </a:rPr>
              <a:t>Remember make sure you plan ahead to get your prom dress or tux and don’t wait till the last minute. Look out for the sales to because they can be helpful. </a:t>
            </a:r>
          </a:p>
          <a:p>
            <a:r>
              <a:rPr lang="en-US" sz="4800" dirty="0" smtClean="0">
                <a:latin typeface="Times New Roman" pitchFamily="18" charset="0"/>
                <a:cs typeface="Times New Roman" pitchFamily="18" charset="0"/>
              </a:rPr>
              <a:t>I'm Reyawna and thanks for tuning into the Reyawna Show </a:t>
            </a:r>
            <a:endParaRPr lang="en-US" sz="4800" dirty="0">
              <a:latin typeface="Times New Roman" pitchFamily="18" charset="0"/>
              <a:cs typeface="Times New Roman" pitchFamily="18" charset="0"/>
            </a:endParaRP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Metro">
  <a:themeElements>
    <a:clrScheme name="Metro">
      <a:dk1>
        <a:sysClr val="windowText" lastClr="000000"/>
      </a:dk1>
      <a:lt1>
        <a:sysClr val="window" lastClr="FFFFFF"/>
      </a:lt1>
      <a:dk2>
        <a:srgbClr val="4E5B6F"/>
      </a:dk2>
      <a:lt2>
        <a:srgbClr val="D6ECFF"/>
      </a:lt2>
      <a:accent1>
        <a:srgbClr val="7FD13B"/>
      </a:accent1>
      <a:accent2>
        <a:srgbClr val="EA157A"/>
      </a:accent2>
      <a:accent3>
        <a:srgbClr val="FEB80A"/>
      </a:accent3>
      <a:accent4>
        <a:srgbClr val="00ADDC"/>
      </a:accent4>
      <a:accent5>
        <a:srgbClr val="738AC8"/>
      </a:accent5>
      <a:accent6>
        <a:srgbClr val="1AB39F"/>
      </a:accent6>
      <a:hlink>
        <a:srgbClr val="EB8803"/>
      </a:hlink>
      <a:folHlink>
        <a:srgbClr val="5F7791"/>
      </a:folHlink>
    </a:clrScheme>
    <a:fontScheme name="Metro">
      <a:majorFont>
        <a:latin typeface="Consolas"/>
        <a:ea typeface=""/>
        <a:cs typeface=""/>
        <a:font script="Jpan" typeface="HG丸ｺﾞｼｯｸM-PRO"/>
        <a:font script="Hang" typeface="HY중고딕"/>
        <a:font script="Hans" typeface="华文楷体"/>
        <a:font script="Hant" typeface="新細明體"/>
        <a:font script="Arab" typeface="Tahoma"/>
        <a:font script="Hebr" typeface="Levenim MT"/>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Corbel"/>
        <a:ea typeface=""/>
        <a:cs typeface=""/>
        <a:font script="Jpan" typeface="HGｺﾞｼｯｸM"/>
        <a:font script="Hang" typeface="맑은 고딕"/>
        <a:font script="Hans" typeface="宋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Metro">
      <a:fillStyleLst>
        <a:solidFill>
          <a:schemeClr val="phClr"/>
        </a:solidFill>
        <a:gradFill rotWithShape="1">
          <a:gsLst>
            <a:gs pos="0">
              <a:schemeClr val="phClr">
                <a:tint val="25000"/>
                <a:satMod val="125000"/>
              </a:schemeClr>
            </a:gs>
            <a:gs pos="40000">
              <a:schemeClr val="phClr">
                <a:tint val="55000"/>
                <a:satMod val="130000"/>
              </a:schemeClr>
            </a:gs>
            <a:gs pos="50000">
              <a:schemeClr val="phClr">
                <a:tint val="59000"/>
                <a:satMod val="130000"/>
              </a:schemeClr>
            </a:gs>
            <a:gs pos="65000">
              <a:schemeClr val="phClr">
                <a:tint val="55000"/>
                <a:satMod val="130000"/>
              </a:schemeClr>
            </a:gs>
            <a:gs pos="100000">
              <a:schemeClr val="phClr">
                <a:tint val="20000"/>
                <a:satMod val="125000"/>
              </a:schemeClr>
            </a:gs>
          </a:gsLst>
          <a:lin ang="5400000" scaled="0"/>
        </a:gradFill>
        <a:gradFill rotWithShape="1">
          <a:gsLst>
            <a:gs pos="0">
              <a:schemeClr val="phClr">
                <a:tint val="48000"/>
                <a:satMod val="138000"/>
              </a:schemeClr>
            </a:gs>
            <a:gs pos="25000">
              <a:schemeClr val="phClr">
                <a:tint val="85000"/>
              </a:schemeClr>
            </a:gs>
            <a:gs pos="40000">
              <a:schemeClr val="phClr">
                <a:tint val="92000"/>
              </a:schemeClr>
            </a:gs>
            <a:gs pos="50000">
              <a:schemeClr val="phClr">
                <a:tint val="93000"/>
              </a:schemeClr>
            </a:gs>
            <a:gs pos="60000">
              <a:schemeClr val="phClr">
                <a:tint val="92000"/>
              </a:schemeClr>
            </a:gs>
            <a:gs pos="75000">
              <a:schemeClr val="phClr">
                <a:tint val="83000"/>
                <a:satMod val="108000"/>
              </a:schemeClr>
            </a:gs>
            <a:gs pos="100000">
              <a:schemeClr val="phClr">
                <a:tint val="48000"/>
                <a:satMod val="150000"/>
              </a:schemeClr>
            </a:gs>
          </a:gsLst>
          <a:lin ang="5400000" scaled="0"/>
        </a:gradFill>
      </a:fillStyleLst>
      <a:lnStyleLst>
        <a:ln w="12000" cap="flat" cmpd="sng" algn="ctr">
          <a:solidFill>
            <a:schemeClr val="phClr"/>
          </a:solidFill>
          <a:prstDash val="solid"/>
        </a:ln>
        <a:ln w="19050" cap="flat" cmpd="sng" algn="ctr">
          <a:solidFill>
            <a:schemeClr val="phClr"/>
          </a:solidFill>
          <a:prstDash val="solid"/>
        </a:ln>
        <a:ln w="38100" cap="flat" cmpd="sng" algn="ctr">
          <a:solidFill>
            <a:schemeClr val="phClr"/>
          </a:solidFill>
          <a:prstDash val="solid"/>
        </a:ln>
      </a:lnStyleLst>
      <a:effectStyleLst>
        <a:effectStyle>
          <a:effectLst>
            <a:glow rad="63500">
              <a:schemeClr val="phClr">
                <a:alpha val="45000"/>
                <a:satMod val="120000"/>
              </a:schemeClr>
            </a:glow>
          </a:effectLst>
        </a:effectStyle>
        <a:effectStyle>
          <a:effectLst>
            <a:glow rad="63500">
              <a:schemeClr val="phClr">
                <a:alpha val="45000"/>
                <a:satMod val="120000"/>
              </a:schemeClr>
            </a:glow>
          </a:effectLst>
          <a:scene3d>
            <a:camera prst="orthographicFront" fov="0">
              <a:rot lat="0" lon="0" rev="0"/>
            </a:camera>
            <a:lightRig rig="brightRoom" dir="tl">
              <a:rot lat="0" lon="0" rev="8700000"/>
            </a:lightRig>
          </a:scene3d>
          <a:sp3d>
            <a:bevelT w="0" h="0"/>
            <a:contourClr>
              <a:schemeClr val="phClr">
                <a:tint val="70000"/>
              </a:schemeClr>
            </a:contourClr>
          </a:sp3d>
        </a:effectStyle>
        <a:effectStyle>
          <a:effectLst>
            <a:glow rad="101500">
              <a:schemeClr val="phClr">
                <a:alpha val="42000"/>
                <a:satMod val="120000"/>
              </a:schemeClr>
            </a:glow>
          </a:effectLst>
          <a:scene3d>
            <a:camera prst="orthographicFront" fov="0">
              <a:rot lat="0" lon="0" rev="0"/>
            </a:camera>
            <a:lightRig rig="glow" dir="t">
              <a:rot lat="0" lon="0" rev="4800000"/>
            </a:lightRig>
          </a:scene3d>
          <a:sp3d prstMaterial="powder">
            <a:bevelT w="50800" h="50800"/>
            <a:contourClr>
              <a:schemeClr val="phClr"/>
            </a:contourClr>
          </a:sp3d>
        </a:effectStyle>
      </a:effectStyleLst>
      <a:bgFillStyleLst>
        <a:solidFill>
          <a:schemeClr val="phClr"/>
        </a:solidFill>
        <a:gradFill rotWithShape="1">
          <a:gsLst>
            <a:gs pos="0">
              <a:schemeClr val="bg1">
                <a:shade val="100000"/>
                <a:satMod val="150000"/>
              </a:schemeClr>
            </a:gs>
            <a:gs pos="65000">
              <a:schemeClr val="bg1">
                <a:shade val="90000"/>
                <a:satMod val="375000"/>
              </a:schemeClr>
            </a:gs>
            <a:gs pos="100000">
              <a:schemeClr val="phClr">
                <a:tint val="88000"/>
                <a:satMod val="400000"/>
              </a:schemeClr>
            </a:gs>
          </a:gsLst>
          <a:lin ang="5400000" scaled="0"/>
        </a:gradFill>
        <a:blipFill>
          <a:blip xmlns:r="http://schemas.openxmlformats.org/officeDocument/2006/relationships" r:embed="rId1">
            <a:duotone>
              <a:schemeClr val="phClr">
                <a:shade val="40000"/>
                <a:satMod val="180000"/>
              </a:schemeClr>
              <a:schemeClr val="phClr">
                <a:tint val="90000"/>
                <a:satMod val="200000"/>
              </a:schemeClr>
            </a:duotone>
          </a:blip>
          <a:tile tx="0" ty="0" sx="80000" sy="8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67</TotalTime>
  <Words>249</Words>
  <Application>Microsoft Office PowerPoint</Application>
  <PresentationFormat>On-screen Show (4:3)</PresentationFormat>
  <Paragraphs>14</Paragraphs>
  <Slides>8</Slides>
  <Notes>0</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Metro</vt:lpstr>
      <vt:lpstr>By:rEyawna McElroy </vt:lpstr>
      <vt:lpstr>The average price for finding a prom dress</vt:lpstr>
      <vt:lpstr>Finding the average price for tuxedo  </vt:lpstr>
      <vt:lpstr>The difference between a boutique and a department store </vt:lpstr>
      <vt:lpstr>Slide 5</vt:lpstr>
      <vt:lpstr>The difference between a department store </vt:lpstr>
      <vt:lpstr>Slide 7</vt:lpstr>
      <vt:lpstr>Slide 8</vt:lpstr>
    </vt:vector>
  </TitlesOfParts>
  <Company>CREC-MLC</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Lenovo User</dc:creator>
  <cp:lastModifiedBy>Lenovo User</cp:lastModifiedBy>
  <cp:revision>14</cp:revision>
  <dcterms:created xsi:type="dcterms:W3CDTF">2011-04-06T14:03:47Z</dcterms:created>
  <dcterms:modified xsi:type="dcterms:W3CDTF">2011-04-06T15:11:31Z</dcterms:modified>
</cp:coreProperties>
</file>